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8"/>
  </p:notesMasterIdLst>
  <p:sldIdLst>
    <p:sldId id="257" r:id="rId6"/>
    <p:sldId id="256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1B40"/>
    <a:srgbClr val="E50153"/>
    <a:srgbClr val="59A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B3A3D7-8FCD-724B-B0F7-C37CBB479A2C}" v="2" dt="2026-06-29T15:30:20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668" autoAdjust="0"/>
    <p:restoredTop sz="96327"/>
  </p:normalViewPr>
  <p:slideViewPr>
    <p:cSldViewPr snapToGrid="0">
      <p:cViewPr varScale="1">
        <p:scale>
          <a:sx n="119" d="100"/>
          <a:sy n="119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ARENA GOYTRE RIVERO" userId="e65ad31b-b5b6-42d8-af47-aeb230fc52e4" providerId="ADAL" clId="{00C19B7B-CAEA-52B8-8E38-43F411697BE1}"/>
    <pc:docChg chg="modMainMaster">
      <pc:chgData name="MACARENA GOYTRE RIVERO" userId="e65ad31b-b5b6-42d8-af47-aeb230fc52e4" providerId="ADAL" clId="{00C19B7B-CAEA-52B8-8E38-43F411697BE1}" dt="2026-06-29T15:30:20.070" v="1" actId="14826"/>
      <pc:docMkLst>
        <pc:docMk/>
      </pc:docMkLst>
      <pc:sldMasterChg chg="modSp">
        <pc:chgData name="MACARENA GOYTRE RIVERO" userId="e65ad31b-b5b6-42d8-af47-aeb230fc52e4" providerId="ADAL" clId="{00C19B7B-CAEA-52B8-8E38-43F411697BE1}" dt="2026-06-29T15:30:10.981" v="0" actId="14826"/>
        <pc:sldMasterMkLst>
          <pc:docMk/>
          <pc:sldMasterMk cId="2982481406" sldId="2147483648"/>
        </pc:sldMasterMkLst>
        <pc:picChg chg="mod">
          <ac:chgData name="MACARENA GOYTRE RIVERO" userId="e65ad31b-b5b6-42d8-af47-aeb230fc52e4" providerId="ADAL" clId="{00C19B7B-CAEA-52B8-8E38-43F411697BE1}" dt="2026-06-29T15:30:10.981" v="0" actId="14826"/>
          <ac:picMkLst>
            <pc:docMk/>
            <pc:sldMasterMk cId="2982481406" sldId="2147483648"/>
            <ac:picMk id="3" creationId="{B12FF7B1-6494-E742-AF88-9AD2EAC4A02D}"/>
          </ac:picMkLst>
        </pc:picChg>
      </pc:sldMasterChg>
      <pc:sldMasterChg chg="modSp">
        <pc:chgData name="MACARENA GOYTRE RIVERO" userId="e65ad31b-b5b6-42d8-af47-aeb230fc52e4" providerId="ADAL" clId="{00C19B7B-CAEA-52B8-8E38-43F411697BE1}" dt="2026-06-29T15:30:20.070" v="1" actId="14826"/>
        <pc:sldMasterMkLst>
          <pc:docMk/>
          <pc:sldMasterMk cId="638927879" sldId="2147483660"/>
        </pc:sldMasterMkLst>
        <pc:picChg chg="mod">
          <ac:chgData name="MACARENA GOYTRE RIVERO" userId="e65ad31b-b5b6-42d8-af47-aeb230fc52e4" providerId="ADAL" clId="{00C19B7B-CAEA-52B8-8E38-43F411697BE1}" dt="2026-06-29T15:30:20.070" v="1" actId="14826"/>
          <ac:picMkLst>
            <pc:docMk/>
            <pc:sldMasterMk cId="638927879" sldId="2147483660"/>
            <ac:picMk id="10" creationId="{4B3638D9-831F-FD4B-87B5-385DAEA5294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FE94B-53B2-C843-943D-BA3A34D3432D}" type="datetimeFigureOut">
              <a:rPr lang="es-ES" smtClean="0"/>
              <a:t>29/6/26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0E01B-7FA6-794A-96D1-BE6187F6E60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362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86033-18F9-4209-BA75-76E2314AC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7FCB00-64B5-445E-B565-B12B27265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AFDA6F-81BB-4A5B-9242-68509DC2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22F217-03D6-4E6A-924C-705F64E9E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B72395-0753-432D-AB3E-2E2A23BA3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078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3AA21-F5EF-48A8-896F-A00BB59BF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10D976-8233-464C-81DD-612035AC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A8A790-8A04-4D44-BEFD-8611D457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221380-781F-48F3-A588-83E9472B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0A5B57-7758-4EEA-9AD5-9A6DD3AF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90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8E07C-708C-4344-9D82-B0B9DFA8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951AD3-F44A-4DBD-87C2-4EC94C796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E640AB-E43A-48AA-95D6-7E8882F0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52FCE8-5615-46D9-9BE2-DDC04DCB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9A8204-1204-4BFA-859B-1B30B3B0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03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4E98F6-9611-4228-9E20-B4CB04C6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7AF40D-2978-4B13-A331-0707B00CA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473AB5-847A-4822-AD85-4FBD51D47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772B88-F396-4063-ACE0-B510AC8B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C38BDD-7FD7-46A0-B6BD-17211CFB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093A43-2D7A-418E-86A7-D3E7EAC4E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01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C1ABF-2502-43BA-AFA1-550137BC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5C4EA7-3233-453C-83FC-E7DC29BFB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2E5049-23CF-4F90-8FD0-6B5F1BF00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AC974E7-69DD-4B53-B461-BF3177FFB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066E850-3701-45AD-B904-CB36DDCB0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47FCD4F-54D0-478F-A923-C9BA4FF0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D7A233-4C12-45E8-B32A-CEBFF238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4ADD96E-6ABF-40FC-9ADE-D1525DED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717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ABD1B-E729-4FE1-8DE0-7F6ABEF8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F8C785-00D1-4E63-8837-E55301F1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9E8B29-E1CB-46B8-9C31-2BB4C0077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0D399A-E45A-4697-BE55-088C1307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82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E35F9EB-4D54-40C5-BA43-DF325F08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1254E30-3ACE-41C4-AE2D-1F6E8B47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4C5DBB-CFB9-43BB-BC6C-13101977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78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C9E89-4F02-46CE-A417-1E3E9B24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CDCF12-2BD0-41F2-B747-20169F778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62368C-BBBF-4A5F-B793-579132D8C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97ED7D-51C7-494D-9E14-7F6E7A8D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148D7B-D27A-4537-AEC6-2D54AA75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CF4D7F-242E-4A4F-AFB0-402320B5B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681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9FCC9-3C4F-4FC1-B3B7-278343A08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671AF6-C670-41DA-93DA-B4D7CF51E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068004-92D4-44F8-B992-244367253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09ED6F-15DA-4B17-B88C-7F1174A0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EDB4F2-B716-4F70-8488-F96F5193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B1C171-C9AC-4016-9FAC-F05AD93A9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90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73334-D1F0-42AF-BDD9-956B78C29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0A2703-AE6B-4CB5-BDFB-4D3339152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DA17EB-E50F-4C4B-BD05-65FE6523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DE9B55-EC8A-4BA6-8454-AF7A13551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FF38F7-1D82-4BD6-9EDE-34A4027E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050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0072D5-0888-4066-9149-93C2BA3DC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3E3B39-4F46-4F62-8427-A1E3D9E11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B92B56-73E6-4FC2-AE68-15C195EAC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A637D-5B6C-4BF5-A40C-006FE41C1ABB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C55D40-6800-4A0C-B407-08382ED9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60ABEF-ED5D-4FC1-86E3-1FC44B91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A99C1-1C02-4646-BDA4-8AE1D7A2896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96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7CF16F-11BE-A041-9762-F4FD41E8D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63BEDB-3A4C-134C-A903-0EBE77EFE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6CA1BD-1775-7348-B1CE-3C63D758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D00873-1800-744D-ACDB-BD5834480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97E1A2-C26C-084F-AE22-01EE2B5D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576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E7CC00-D6B2-9D48-942A-9D35D7021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1830C-2E4F-FD47-AAC3-27E4571D6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8BB95F-90C8-8247-B995-64F08C5E6C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3699D6-77D0-2543-BC12-5D470439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065815-E839-4F43-BFF7-05A3E572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152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D08F4-E490-3143-A8ED-BB3BF827A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9965ED-0884-284D-9AD2-6F8BA2DC8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E1712F-B4CD-EE4D-818F-F8532EBDF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5753AE-D97B-6D49-BA70-FBF66931C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E62482-97D3-B443-AC03-90DCDC7A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204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8F9E5-DE05-2D45-8B2F-B1DC34B1A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F313C3-59EA-C645-A7B2-0764CEDB6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51F87F-F8F8-9E4E-BC44-2C58FD0ED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BAAD50-5D12-234C-920B-F288DC5D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2A8143-B9F3-B34D-89C9-424B16A1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FC96EF-95B9-B54A-8FB4-0BD4F407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01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3C03F-7756-C240-83A9-821D6CAF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B184C4-BA95-B243-BA38-FA3D6D3F3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BA1C03-46D4-8C4F-94B8-3C5D854E5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3C7C81-8329-0B46-B2F7-F9F6A412A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119584-9C8E-2F45-A211-296336ACF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39015F-C36B-5545-9353-C49DC39F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16F64C-8954-BE40-9D5B-224B1590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642764-ACA0-854A-B307-058B7C67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5221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CC5E2-E4FD-A944-9D05-E9A050483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5D63E30-7222-4746-98A0-EA0866A1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1C4A74-F418-D147-9644-7AD7D9B9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317F0B-A574-CE44-A7CE-B6EB049A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821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CB658D-DA3C-0346-A02B-07ED3203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EF88D2-3BAF-5141-9DDC-BA2988A6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9988F3-6B48-7146-A96B-50BECB20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834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6E919-4853-C745-9A3A-DF77C038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11DAD9-36A6-7541-B4A0-1649EB8E5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CA8911-FFB3-4E43-A28A-369065436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CD3548-156A-7444-9593-F812DA88CD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BABF68-2E8A-C540-93E7-83FDB49C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5FEC39-64D1-284E-B375-AB7DA1EE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4986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23159-CCDB-FC49-8A07-023AB5AA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2B06F82-8D91-8E41-8442-3792450A8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81BC8B-3C20-754D-A02C-3EB86B832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4F71BE-1C07-344E-BDFE-25F14CB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38391C-818F-FF4F-9AC7-CD44F783A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4FBCDA-93BF-9640-8F19-4DCA7947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7307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8177F1-47EB-DE4C-84D0-A8D62F1A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8D721E-48D2-E542-9880-7117B7196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35695A-30A4-D14D-8EC4-082C21A4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D94526-0813-7542-8B4A-25AD3E18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BEA77B-D8EE-7E4F-B35D-E15955656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11926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D468C50-30C3-A54D-BA96-528BC9E45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8EDE7E-A54F-C949-9333-E3D31A86C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872254-123D-2E4F-AA6A-69D528B3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D79F81-2D0B-F24F-B0C0-FC0B696FBE09}" type="datetimeFigureOut">
              <a:rPr lang="es-ES" smtClean="0"/>
              <a:t>29/6/26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5E5B82-041B-4A4E-A96C-6FD7CCD8D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E3ABA4-9A21-9E48-B682-C44912C3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E9D4A-C02E-FD4F-BA15-52E4A35752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34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2FF7B1-6494-E742-AF88-9AD2EAC4A02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8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B3638D9-831F-FD4B-87B5-385DAEA529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2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15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642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9CF3B52871E43A98F2C0EA124E916" ma:contentTypeVersion="18" ma:contentTypeDescription="Create a new document." ma:contentTypeScope="" ma:versionID="998690e99cf417850c651c9404bbdb37">
  <xsd:schema xmlns:xsd="http://www.w3.org/2001/XMLSchema" xmlns:xs="http://www.w3.org/2001/XMLSchema" xmlns:p="http://schemas.microsoft.com/office/2006/metadata/properties" xmlns:ns2="0b84dae5-6e9f-484b-911b-b3edb3bcf73a" xmlns:ns3="5368a304-d57d-4ed9-a32c-012245118636" targetNamespace="http://schemas.microsoft.com/office/2006/metadata/properties" ma:root="true" ma:fieldsID="031c4041e6df0633a3022956dff69302" ns2:_="" ns3:_="">
    <xsd:import namespace="0b84dae5-6e9f-484b-911b-b3edb3bcf73a"/>
    <xsd:import namespace="5368a304-d57d-4ed9-a32c-0122451186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84dae5-6e9f-484b-911b-b3edb3bcf7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2d9e965-4325-4025-902e-c30c63b07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68a304-d57d-4ed9-a32c-01224511863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2c9d98-b964-4149-8bf1-5cf1614f84f2}" ma:internalName="TaxCatchAll" ma:showField="CatchAllData" ma:web="5368a304-d57d-4ed9-a32c-0122451186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84dae5-6e9f-484b-911b-b3edb3bcf73a">
      <Terms xmlns="http://schemas.microsoft.com/office/infopath/2007/PartnerControls"/>
    </lcf76f155ced4ddcb4097134ff3c332f>
    <TaxCatchAll xmlns="5368a304-d57d-4ed9-a32c-01224511863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B82D30-A674-40A2-AB58-1D381C2D7A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84dae5-6e9f-484b-911b-b3edb3bcf73a"/>
    <ds:schemaRef ds:uri="5368a304-d57d-4ed9-a32c-0122451186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7459D-F945-4DE0-8E41-5E83B7AC5890}">
  <ds:schemaRefs>
    <ds:schemaRef ds:uri="5368a304-d57d-4ed9-a32c-012245118636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b84dae5-6e9f-484b-911b-b3edb3bcf73a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796C3F4-71CC-4C6D-A51A-70D3810F87B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a060e56-5e46-475d-8b74-5fb187bd2177}" enabled="0" method="" siteId="{da060e56-5e46-475d-8b74-5fb187bd21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Tema de Office</vt:lpstr>
      <vt:lpstr>Diseño personalizado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ponencia – a ser posible no modificar tamaño ni color</dc:title>
  <dc:creator>OSCAR BUSTOS OTERO</dc:creator>
  <cp:lastModifiedBy>MACARENA GOYTRE RIVERO</cp:lastModifiedBy>
  <cp:revision>5</cp:revision>
  <dcterms:created xsi:type="dcterms:W3CDTF">2020-09-07T15:31:32Z</dcterms:created>
  <dcterms:modified xsi:type="dcterms:W3CDTF">2026-06-29T15:30:21Z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0x0101008E59CF3B52871E43A98F2C0EA124E916</vt:lpwstr>
  </property>
  <property fmtid="{D5CDD505-2E9C-101B-9397-08002B2CF9AE}" pid="3" name="MediaServiceImageTags">
    <vt:lpwstr/>
  </property>
</Properties>
</file>